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1" r:id="rId2"/>
    <p:sldId id="308" r:id="rId3"/>
    <p:sldId id="313" r:id="rId4"/>
    <p:sldId id="312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BD"/>
    <a:srgbClr val="FF66FF"/>
    <a:srgbClr val="FDEB42"/>
    <a:srgbClr val="808000"/>
    <a:srgbClr val="FFFF00"/>
    <a:srgbClr val="7F7F7F"/>
    <a:srgbClr val="CCCCCC"/>
    <a:srgbClr val="FF8000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llanmörkt format 1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5152" autoAdjust="0"/>
  </p:normalViewPr>
  <p:slideViewPr>
    <p:cSldViewPr>
      <p:cViewPr varScale="1">
        <p:scale>
          <a:sx n="128" d="100"/>
          <a:sy n="128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35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44DC-21D9-984D-AD61-42895E92B764}" type="datetimeFigureOut">
              <a:rPr lang="sv-SE" smtClean="0"/>
              <a:t>2019-10-19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ECE3-9D02-E34F-875E-2A7746799F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0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3F3C-6488-41B3-8D8B-EEC860DC80A0}" type="datetimeFigureOut">
              <a:rPr lang="sv-SE" smtClean="0"/>
              <a:pPr/>
              <a:t>2019-10-19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E286F-9919-4F1F-B707-E0AAF6459EC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88FD704-4D2D-234E-8690-A3BEC91CD109}"/>
              </a:ext>
            </a:extLst>
          </p:cNvPr>
          <p:cNvSpPr txBox="1"/>
          <p:nvPr userDrawn="1"/>
        </p:nvSpPr>
        <p:spPr>
          <a:xfrm>
            <a:off x="0" y="0"/>
            <a:ext cx="40286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i="1" dirty="0"/>
              <a:t>Ett strukturförslag från Johan Edfeldt, författare till Den Försvunna Färgen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800" b="1" dirty="0"/>
              <a:t>Boköversikt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39552" y="1700808"/>
            <a:ext cx="8064756" cy="648072"/>
            <a:chOff x="539552" y="1700808"/>
            <a:chExt cx="8064756" cy="648072"/>
          </a:xfrm>
        </p:grpSpPr>
        <p:sp>
          <p:nvSpPr>
            <p:cNvPr id="27" name="Pentagon 26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39552" y="1340768"/>
            <a:ext cx="2520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sv-SE" sz="1000" b="1" u="sng" dirty="0">
                <a:solidFill>
                  <a:sysClr val="windowText" lastClr="000000"/>
                </a:solidFill>
              </a:rPr>
              <a:t>Kapitel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2259" y="1340768"/>
            <a:ext cx="2520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sv-SE" sz="1000" b="1" u="sng" dirty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84308" y="1340768"/>
            <a:ext cx="2520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sv-SE" sz="1000" b="1" u="sng" dirty="0">
                <a:solidFill>
                  <a:sysClr val="windowText" lastClr="000000"/>
                </a:solidFill>
              </a:rPr>
              <a:t>Persongalleri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9552" y="2432889"/>
            <a:ext cx="8064756" cy="648072"/>
            <a:chOff x="539552" y="1700808"/>
            <a:chExt cx="8064756" cy="648072"/>
          </a:xfrm>
        </p:grpSpPr>
        <p:sp>
          <p:nvSpPr>
            <p:cNvPr id="44" name="Pentagon 43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9552" y="3164970"/>
            <a:ext cx="8064756" cy="648072"/>
            <a:chOff x="539552" y="1700808"/>
            <a:chExt cx="8064756" cy="648072"/>
          </a:xfrm>
        </p:grpSpPr>
        <p:sp>
          <p:nvSpPr>
            <p:cNvPr id="48" name="Pentagon 47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39552" y="3897051"/>
            <a:ext cx="8064756" cy="648072"/>
            <a:chOff x="539552" y="1700808"/>
            <a:chExt cx="8064756" cy="648072"/>
          </a:xfrm>
        </p:grpSpPr>
        <p:sp>
          <p:nvSpPr>
            <p:cNvPr id="52" name="Pentagon 51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9552" y="4629132"/>
            <a:ext cx="8064756" cy="648072"/>
            <a:chOff x="539552" y="1700808"/>
            <a:chExt cx="8064756" cy="648072"/>
          </a:xfrm>
        </p:grpSpPr>
        <p:sp>
          <p:nvSpPr>
            <p:cNvPr id="56" name="Pentagon 55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39552" y="5361213"/>
            <a:ext cx="8064756" cy="648072"/>
            <a:chOff x="539552" y="1700808"/>
            <a:chExt cx="8064756" cy="648072"/>
          </a:xfrm>
        </p:grpSpPr>
        <p:sp>
          <p:nvSpPr>
            <p:cNvPr id="60" name="Pentagon 59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9552" y="6093296"/>
            <a:ext cx="8064756" cy="648072"/>
            <a:chOff x="539552" y="1700808"/>
            <a:chExt cx="8064756" cy="648072"/>
          </a:xfrm>
        </p:grpSpPr>
        <p:sp>
          <p:nvSpPr>
            <p:cNvPr id="64" name="Pentagon 63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6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800" b="1" dirty="0"/>
              <a:t>Kapitel 1 – Kapitelnamn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539552" y="1628800"/>
            <a:ext cx="8064895" cy="648072"/>
            <a:chOff x="539552" y="1700808"/>
            <a:chExt cx="8064895" cy="648072"/>
          </a:xfrm>
        </p:grpSpPr>
        <p:sp>
          <p:nvSpPr>
            <p:cNvPr id="35" name="Pentagon 34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Översikt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12258" y="1700808"/>
              <a:ext cx="5292189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</p:grpSp>
      <p:grpSp>
        <p:nvGrpSpPr>
          <p:cNvPr id="3" name="Group 42"/>
          <p:cNvGrpSpPr/>
          <p:nvPr/>
        </p:nvGrpSpPr>
        <p:grpSpPr>
          <a:xfrm>
            <a:off x="539552" y="2360881"/>
            <a:ext cx="8064756" cy="648072"/>
            <a:chOff x="539552" y="1700808"/>
            <a:chExt cx="8064756" cy="648072"/>
          </a:xfrm>
        </p:grpSpPr>
        <p:sp>
          <p:nvSpPr>
            <p:cNvPr id="52" name="Pentagon 51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</p:grpSp>
      <p:grpSp>
        <p:nvGrpSpPr>
          <p:cNvPr id="4" name="Group 41"/>
          <p:cNvGrpSpPr/>
          <p:nvPr/>
        </p:nvGrpSpPr>
        <p:grpSpPr>
          <a:xfrm>
            <a:off x="539552" y="3092962"/>
            <a:ext cx="8064756" cy="648072"/>
            <a:chOff x="539552" y="1700808"/>
            <a:chExt cx="8064756" cy="648072"/>
          </a:xfrm>
        </p:grpSpPr>
        <p:sp>
          <p:nvSpPr>
            <p:cNvPr id="59" name="Pentagon 58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539552" y="3825043"/>
            <a:ext cx="8064756" cy="648072"/>
            <a:chOff x="539552" y="1700808"/>
            <a:chExt cx="8064756" cy="648072"/>
          </a:xfrm>
        </p:grpSpPr>
        <p:sp>
          <p:nvSpPr>
            <p:cNvPr id="66" name="Pentagon 65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539552" y="4557124"/>
            <a:ext cx="8064756" cy="648072"/>
            <a:chOff x="539552" y="1700808"/>
            <a:chExt cx="8064756" cy="648072"/>
          </a:xfrm>
        </p:grpSpPr>
        <p:sp>
          <p:nvSpPr>
            <p:cNvPr id="70" name="Pentagon 69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  <p:grpSp>
        <p:nvGrpSpPr>
          <p:cNvPr id="7" name="Group 42"/>
          <p:cNvGrpSpPr/>
          <p:nvPr/>
        </p:nvGrpSpPr>
        <p:grpSpPr>
          <a:xfrm>
            <a:off x="539552" y="5289205"/>
            <a:ext cx="8064756" cy="648072"/>
            <a:chOff x="539552" y="1700808"/>
            <a:chExt cx="8064756" cy="648072"/>
          </a:xfrm>
        </p:grpSpPr>
        <p:sp>
          <p:nvSpPr>
            <p:cNvPr id="74" name="Pentagon 73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  <p:grpSp>
        <p:nvGrpSpPr>
          <p:cNvPr id="8" name="Group 42"/>
          <p:cNvGrpSpPr/>
          <p:nvPr/>
        </p:nvGrpSpPr>
        <p:grpSpPr>
          <a:xfrm>
            <a:off x="539552" y="6021288"/>
            <a:ext cx="8064756" cy="648072"/>
            <a:chOff x="539552" y="1700808"/>
            <a:chExt cx="8064756" cy="648072"/>
          </a:xfrm>
        </p:grpSpPr>
        <p:sp>
          <p:nvSpPr>
            <p:cNvPr id="27" name="Pentagon 26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----------------------------------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198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800" b="1" dirty="0"/>
              <a:t>Bok 1 - Exempel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39552" y="1700808"/>
            <a:ext cx="8064756" cy="648072"/>
            <a:chOff x="539552" y="1700808"/>
            <a:chExt cx="8064756" cy="648072"/>
          </a:xfrm>
        </p:grpSpPr>
        <p:sp>
          <p:nvSpPr>
            <p:cNvPr id="27" name="Pentagon 26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Kapitel 1 – Nu börjar berättelsen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Beskriv kortfattat det viktigaste med kapitlet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Beskriv de karaktärer som är viktiga här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39552" y="1340768"/>
            <a:ext cx="2520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sv-SE" sz="1000" b="1" u="sng" dirty="0">
                <a:solidFill>
                  <a:sysClr val="windowText" lastClr="000000"/>
                </a:solidFill>
              </a:rPr>
              <a:t>Kapitel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2259" y="1340768"/>
            <a:ext cx="2520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sv-SE" sz="1000" b="1" u="sng" dirty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84308" y="1340768"/>
            <a:ext cx="2520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sv-SE" sz="1000" b="1" u="sng" dirty="0">
                <a:solidFill>
                  <a:sysClr val="windowText" lastClr="000000"/>
                </a:solidFill>
              </a:rPr>
              <a:t>Persongalleri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9552" y="2432889"/>
            <a:ext cx="8064756" cy="648072"/>
            <a:chOff x="539552" y="1700808"/>
            <a:chExt cx="8064756" cy="648072"/>
          </a:xfrm>
        </p:grpSpPr>
        <p:sp>
          <p:nvSpPr>
            <p:cNvPr id="44" name="Pentagon 43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9552" y="3164970"/>
            <a:ext cx="8064756" cy="648072"/>
            <a:chOff x="539552" y="1700808"/>
            <a:chExt cx="8064756" cy="648072"/>
          </a:xfrm>
        </p:grpSpPr>
        <p:sp>
          <p:nvSpPr>
            <p:cNvPr id="48" name="Pentagon 47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39552" y="3897051"/>
            <a:ext cx="8064756" cy="648072"/>
            <a:chOff x="539552" y="1700808"/>
            <a:chExt cx="8064756" cy="648072"/>
          </a:xfrm>
        </p:grpSpPr>
        <p:sp>
          <p:nvSpPr>
            <p:cNvPr id="52" name="Pentagon 51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9552" y="4629132"/>
            <a:ext cx="8064756" cy="648072"/>
            <a:chOff x="539552" y="1700808"/>
            <a:chExt cx="8064756" cy="648072"/>
          </a:xfrm>
        </p:grpSpPr>
        <p:sp>
          <p:nvSpPr>
            <p:cNvPr id="56" name="Pentagon 55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39552" y="5361213"/>
            <a:ext cx="8064756" cy="648072"/>
            <a:chOff x="539552" y="1700808"/>
            <a:chExt cx="8064756" cy="648072"/>
          </a:xfrm>
        </p:grpSpPr>
        <p:sp>
          <p:nvSpPr>
            <p:cNvPr id="60" name="Pentagon 59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9552" y="6093296"/>
            <a:ext cx="8064756" cy="648072"/>
            <a:chOff x="539552" y="1700808"/>
            <a:chExt cx="8064756" cy="648072"/>
          </a:xfrm>
        </p:grpSpPr>
        <p:sp>
          <p:nvSpPr>
            <p:cNvPr id="64" name="Pentagon 63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567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800" b="1" dirty="0"/>
              <a:t>Kapitel 1 – Nu börjar berättelsen - exempel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539552" y="1628800"/>
            <a:ext cx="8064895" cy="648072"/>
            <a:chOff x="539552" y="1700808"/>
            <a:chExt cx="8064895" cy="648072"/>
          </a:xfrm>
        </p:grpSpPr>
        <p:sp>
          <p:nvSpPr>
            <p:cNvPr id="35" name="Pentagon 34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Översikt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12258" y="1700808"/>
              <a:ext cx="5292189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Beskriv översiktligt vad kapitlet handlar om</a:t>
              </a:r>
            </a:p>
          </p:txBody>
        </p:sp>
      </p:grpSp>
      <p:grpSp>
        <p:nvGrpSpPr>
          <p:cNvPr id="3" name="Group 42"/>
          <p:cNvGrpSpPr/>
          <p:nvPr/>
        </p:nvGrpSpPr>
        <p:grpSpPr>
          <a:xfrm>
            <a:off x="539552" y="2360881"/>
            <a:ext cx="8064756" cy="648072"/>
            <a:chOff x="539552" y="1700808"/>
            <a:chExt cx="8064756" cy="648072"/>
          </a:xfrm>
        </p:grpSpPr>
        <p:sp>
          <p:nvSpPr>
            <p:cNvPr id="52" name="Pentagon 51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Viktig händelse 1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Beskriv den viktigaste händelsen i detta kapitel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</p:grpSp>
      <p:grpSp>
        <p:nvGrpSpPr>
          <p:cNvPr id="4" name="Group 41"/>
          <p:cNvGrpSpPr/>
          <p:nvPr/>
        </p:nvGrpSpPr>
        <p:grpSpPr>
          <a:xfrm>
            <a:off x="539552" y="3092962"/>
            <a:ext cx="8064756" cy="648072"/>
            <a:chOff x="539552" y="1700808"/>
            <a:chExt cx="8064756" cy="648072"/>
          </a:xfrm>
        </p:grpSpPr>
        <p:sp>
          <p:nvSpPr>
            <p:cNvPr id="59" name="Pentagon 58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539552" y="3825043"/>
            <a:ext cx="8064756" cy="648072"/>
            <a:chOff x="539552" y="1700808"/>
            <a:chExt cx="8064756" cy="648072"/>
          </a:xfrm>
        </p:grpSpPr>
        <p:sp>
          <p:nvSpPr>
            <p:cNvPr id="66" name="Pentagon 65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539552" y="4557124"/>
            <a:ext cx="8064756" cy="648072"/>
            <a:chOff x="539552" y="1700808"/>
            <a:chExt cx="8064756" cy="648072"/>
          </a:xfrm>
        </p:grpSpPr>
        <p:sp>
          <p:nvSpPr>
            <p:cNvPr id="70" name="Pentagon 69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  <p:grpSp>
        <p:nvGrpSpPr>
          <p:cNvPr id="7" name="Group 42"/>
          <p:cNvGrpSpPr/>
          <p:nvPr/>
        </p:nvGrpSpPr>
        <p:grpSpPr>
          <a:xfrm>
            <a:off x="539552" y="5289205"/>
            <a:ext cx="8064756" cy="648072"/>
            <a:chOff x="539552" y="1700808"/>
            <a:chExt cx="8064756" cy="648072"/>
          </a:xfrm>
        </p:grpSpPr>
        <p:sp>
          <p:nvSpPr>
            <p:cNvPr id="74" name="Pentagon 73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0488" indent="-90488">
                <a:buFont typeface="Arial"/>
                <a:buChar char="•"/>
              </a:pPr>
              <a:r>
                <a:rPr lang="sv-SE" sz="1000" b="1" dirty="0">
                  <a:solidFill>
                    <a:srgbClr val="000000"/>
                  </a:solidFill>
                </a:rPr>
                <a:t>----------------------------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  <p:grpSp>
        <p:nvGrpSpPr>
          <p:cNvPr id="8" name="Group 42"/>
          <p:cNvGrpSpPr/>
          <p:nvPr/>
        </p:nvGrpSpPr>
        <p:grpSpPr>
          <a:xfrm>
            <a:off x="539552" y="6021288"/>
            <a:ext cx="8064756" cy="648072"/>
            <a:chOff x="539552" y="1700808"/>
            <a:chExt cx="8064756" cy="648072"/>
          </a:xfrm>
        </p:grpSpPr>
        <p:sp>
          <p:nvSpPr>
            <p:cNvPr id="27" name="Pentagon 26"/>
            <p:cNvSpPr/>
            <p:nvPr/>
          </p:nvSpPr>
          <p:spPr>
            <a:xfrm>
              <a:off x="539552" y="1700808"/>
              <a:ext cx="2520000" cy="288032"/>
            </a:xfrm>
            <a:prstGeom prst="homePlat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sv-SE" sz="1000" b="1" dirty="0">
                  <a:solidFill>
                    <a:schemeClr val="bg1"/>
                  </a:solidFill>
                </a:rPr>
                <a:t>----------------------------------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12259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84308" y="1700808"/>
              <a:ext cx="2520000" cy="64807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2550" indent="-82550">
                <a:buFont typeface="Arial" pitchFamily="34" charset="0"/>
                <a:buChar char="•"/>
              </a:pPr>
              <a:r>
                <a:rPr lang="sv-SE" sz="1000" dirty="0">
                  <a:solidFill>
                    <a:sysClr val="windowText" lastClr="000000"/>
                  </a:solidFill>
                </a:rPr>
                <a:t>-----------------------------------------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93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42477</TotalTime>
  <Words>134</Words>
  <Application>Microsoft Macintosh PowerPoint</Application>
  <PresentationFormat>Bildspel på skärmen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Boköversikt</vt:lpstr>
      <vt:lpstr>Kapitel 1 – Kapitelnamn</vt:lpstr>
      <vt:lpstr>Bok 1 - Exempel</vt:lpstr>
      <vt:lpstr>Kapitel 1 – Nu börjar berättelsen - exempel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Strukturförslag bok</dc:title>
  <dc:subject>Ett sätt att skriva en bok</dc:subject>
  <dc:creator>Johan Edfeldt</dc:creator>
  <cp:keywords/>
  <dc:description/>
  <cp:lastModifiedBy>Gongoles Edfeldt</cp:lastModifiedBy>
  <cp:revision>2969</cp:revision>
  <dcterms:created xsi:type="dcterms:W3CDTF">2011-08-29T05:06:34Z</dcterms:created>
  <dcterms:modified xsi:type="dcterms:W3CDTF">2019-10-19T14:56:15Z</dcterms:modified>
  <cp:category/>
</cp:coreProperties>
</file>